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8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2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3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1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5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CE27-FD7A-48D5-9129-7350086A219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E866-0823-428E-8F13-CE26F65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SWQJF_qHJj_Bxt7oheU9WWFVcknRt9mXUAeVwEq4lVBXTrp9OT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96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2014-01-09T21:41:41Z</dcterms:created>
  <dcterms:modified xsi:type="dcterms:W3CDTF">2014-01-09T21:42:41Z</dcterms:modified>
</cp:coreProperties>
</file>